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9" r:id="rId9"/>
    <p:sldId id="268" r:id="rId10"/>
    <p:sldId id="262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4" r:id="rId19"/>
    <p:sldId id="277" r:id="rId20"/>
    <p:sldId id="265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8"/>
    <p:restoredTop sz="73317"/>
  </p:normalViewPr>
  <p:slideViewPr>
    <p:cSldViewPr snapToGrid="0" snapToObjects="1">
      <p:cViewPr varScale="1">
        <p:scale>
          <a:sx n="77" d="100"/>
          <a:sy n="77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9900-1472-9348-B2F3-C0A95D27227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90E24-A01B-484E-BAA3-275F5771D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FAZER AGRADECIMENTOS</a:t>
            </a:r>
          </a:p>
          <a:p>
            <a:r>
              <a:rPr lang="en-US" baseline="0" dirty="0" smtClean="0"/>
              <a:t>	-ORIENTADOR</a:t>
            </a:r>
          </a:p>
          <a:p>
            <a:r>
              <a:rPr lang="en-US" baseline="0" dirty="0" smtClean="0"/>
              <a:t>	-MAURICIO</a:t>
            </a:r>
          </a:p>
          <a:p>
            <a:r>
              <a:rPr lang="en-US" baseline="0" dirty="0" smtClean="0"/>
              <a:t>	-BANCA JULGADORA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6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RSSI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Indicador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força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</a:t>
            </a:r>
            <a:endParaRPr lang="en-US" baseline="0" dirty="0" smtClean="0"/>
          </a:p>
          <a:p>
            <a:r>
              <a:rPr lang="en-US" baseline="0" dirty="0" smtClean="0"/>
              <a:t>    -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melhor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qualidade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força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</a:t>
            </a:r>
            <a:endParaRPr lang="en-US" baseline="0" dirty="0" smtClean="0"/>
          </a:p>
          <a:p>
            <a:r>
              <a:rPr lang="en-US" baseline="0" dirty="0" smtClean="0"/>
              <a:t>    - Valor </a:t>
            </a:r>
            <a:r>
              <a:rPr lang="en-US" baseline="0" dirty="0" err="1" smtClean="0"/>
              <a:t>maximo</a:t>
            </a:r>
            <a:r>
              <a:rPr lang="en-US" baseline="0" dirty="0" smtClean="0"/>
              <a:t> para o </a:t>
            </a:r>
            <a:r>
              <a:rPr lang="en-US" baseline="0" dirty="0" err="1" smtClean="0"/>
              <a:t>m</a:t>
            </a:r>
            <a:r>
              <a:rPr lang="en-US" baseline="0" dirty="0" err="1" smtClean="0"/>
              <a:t>ódulo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de -40 </a:t>
            </a:r>
            <a:r>
              <a:rPr lang="en-US" baseline="0" dirty="0" err="1" smtClean="0"/>
              <a:t>dBm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Calculo</a:t>
            </a:r>
            <a:r>
              <a:rPr lang="en-US" baseline="0" dirty="0" smtClean="0"/>
              <a:t> do RSSI </a:t>
            </a:r>
            <a:r>
              <a:rPr lang="en-US" baseline="0" dirty="0" err="1" smtClean="0"/>
              <a:t>n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porcentagem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ruido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sinal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7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Inconsistencia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de </a:t>
            </a:r>
            <a:r>
              <a:rPr lang="en-US" i="1" baseline="0" dirty="0" smtClean="0"/>
              <a:t>datasheet </a:t>
            </a:r>
            <a:r>
              <a:rPr lang="en-US" i="0" baseline="0" dirty="0" smtClean="0"/>
              <a:t>e </a:t>
            </a:r>
            <a:r>
              <a:rPr lang="en-US" i="0" baseline="0" dirty="0" err="1" smtClean="0"/>
              <a:t>valore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obtidos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por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experimento</a:t>
            </a:r>
            <a:endParaRPr lang="en-US" i="0" baseline="0" dirty="0" smtClean="0"/>
          </a:p>
          <a:p>
            <a:r>
              <a:rPr lang="en-US" i="0" baseline="0" dirty="0" smtClean="0"/>
              <a:t>   - </a:t>
            </a:r>
            <a:r>
              <a:rPr lang="en-US" i="0" baseline="0" dirty="0" err="1" smtClean="0"/>
              <a:t>Principalmente</a:t>
            </a:r>
            <a:r>
              <a:rPr lang="en-US" i="0" baseline="0" dirty="0" smtClean="0"/>
              <a:t> para o teste </a:t>
            </a:r>
            <a:r>
              <a:rPr lang="en-US" i="0" baseline="0" dirty="0" err="1" smtClean="0"/>
              <a:t>em</a:t>
            </a:r>
            <a:r>
              <a:rPr lang="en-US" i="0" baseline="0" dirty="0" smtClean="0"/>
              <a:t> solo</a:t>
            </a:r>
          </a:p>
          <a:p>
            <a:endParaRPr lang="en-US" i="0" baseline="0" dirty="0" smtClean="0"/>
          </a:p>
          <a:p>
            <a:r>
              <a:rPr lang="en-US" i="0" baseline="0" dirty="0" err="1" smtClean="0"/>
              <a:t>Certa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conformidade</a:t>
            </a:r>
            <a:r>
              <a:rPr lang="en-US" i="0" baseline="0" dirty="0" smtClean="0"/>
              <a:t> entre </a:t>
            </a:r>
            <a:r>
              <a:rPr lang="en-US" i="0" baseline="0" dirty="0" err="1" smtClean="0"/>
              <a:t>valores</a:t>
            </a:r>
            <a:r>
              <a:rPr lang="en-US" i="0" baseline="0" dirty="0" smtClean="0"/>
              <a:t> de </a:t>
            </a:r>
            <a:r>
              <a:rPr lang="en-US" i="1" baseline="0" dirty="0" smtClean="0"/>
              <a:t>datasheet</a:t>
            </a:r>
            <a:r>
              <a:rPr lang="en-US" i="0" baseline="0" dirty="0" smtClean="0"/>
              <a:t> e </a:t>
            </a:r>
            <a:r>
              <a:rPr lang="en-US" i="0" baseline="0" dirty="0" err="1" smtClean="0"/>
              <a:t>resultados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obtidos</a:t>
            </a:r>
            <a:r>
              <a:rPr lang="en-US" i="0" baseline="0" dirty="0" smtClean="0"/>
              <a:t> para o teste </a:t>
            </a:r>
            <a:r>
              <a:rPr lang="en-US" i="0" baseline="0" dirty="0" err="1" smtClean="0"/>
              <a:t>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Ar</a:t>
            </a:r>
            <a:endParaRPr lang="en-US" i="0" baseline="0" dirty="0" smtClean="0"/>
          </a:p>
          <a:p>
            <a:r>
              <a:rPr lang="en-US" i="0" baseline="0" dirty="0" smtClean="0"/>
              <a:t>    - </a:t>
            </a:r>
            <a:r>
              <a:rPr lang="en-US" i="0" baseline="0" dirty="0" err="1" smtClean="0"/>
              <a:t>Valores</a:t>
            </a:r>
            <a:r>
              <a:rPr lang="en-US" i="0" baseline="0" dirty="0" smtClean="0"/>
              <a:t>, </a:t>
            </a:r>
            <a:r>
              <a:rPr lang="en-US" i="0" baseline="0" dirty="0" err="1" smtClean="0"/>
              <a:t>mesmo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assim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inesperados</a:t>
            </a:r>
            <a:r>
              <a:rPr lang="en-US" i="0" baseline="0" dirty="0" smtClean="0"/>
              <a:t>, para ambos RSSI e </a:t>
            </a:r>
            <a:r>
              <a:rPr lang="en-US" i="1" baseline="0" dirty="0" smtClean="0"/>
              <a:t>throughput</a:t>
            </a:r>
          </a:p>
          <a:p>
            <a:endParaRPr lang="en-US" i="0" baseline="0" dirty="0" smtClean="0"/>
          </a:p>
          <a:p>
            <a:r>
              <a:rPr lang="en-US" i="0" baseline="0" dirty="0" err="1" smtClean="0"/>
              <a:t>Reafirmar</a:t>
            </a:r>
            <a:r>
              <a:rPr lang="en-US" i="0" baseline="0" dirty="0" smtClean="0"/>
              <a:t> a </a:t>
            </a:r>
            <a:r>
              <a:rPr lang="en-US" i="0" baseline="0" dirty="0" err="1" smtClean="0"/>
              <a:t>necessidade</a:t>
            </a:r>
            <a:r>
              <a:rPr lang="en-US" i="0" baseline="0" dirty="0" smtClean="0"/>
              <a:t> da </a:t>
            </a:r>
            <a:r>
              <a:rPr lang="en-US" i="0" baseline="0" dirty="0" err="1" smtClean="0"/>
              <a:t>realizaç</a:t>
            </a:r>
            <a:r>
              <a:rPr lang="en-US" i="0" baseline="0" dirty="0" err="1" smtClean="0"/>
              <a:t>ão</a:t>
            </a:r>
            <a:r>
              <a:rPr lang="en-US" i="0" baseline="0" dirty="0" smtClean="0"/>
              <a:t> dos testes </a:t>
            </a:r>
            <a:r>
              <a:rPr lang="en-US" i="0" baseline="0" dirty="0" err="1" smtClean="0"/>
              <a:t>em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ambiente</a:t>
            </a:r>
            <a:r>
              <a:rPr lang="en-US" i="0" baseline="0" dirty="0" smtClean="0"/>
              <a:t> de </a:t>
            </a:r>
            <a:r>
              <a:rPr lang="en-US" i="0" baseline="0" dirty="0" err="1" smtClean="0"/>
              <a:t>implementação</a:t>
            </a:r>
            <a:endParaRPr lang="en-US" i="0" baseline="0" dirty="0" smtClean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Apresentar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problematica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Necessidade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varredura</a:t>
            </a:r>
            <a:r>
              <a:rPr lang="en-US" baseline="0" dirty="0" smtClean="0"/>
              <a:t> da area </a:t>
            </a:r>
            <a:r>
              <a:rPr lang="en-US" baseline="0" dirty="0" err="1" smtClean="0"/>
              <a:t>provavel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impacto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foguete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lançado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embarcaç</a:t>
            </a:r>
            <a:r>
              <a:rPr lang="en-US" baseline="0" dirty="0" err="1" smtClean="0"/>
              <a:t>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autorizadas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Comentar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metodologia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atualmente</a:t>
            </a:r>
            <a:endParaRPr lang="en-US" baseline="0" dirty="0" smtClean="0"/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aviões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tripulados</a:t>
            </a:r>
            <a:endParaRPr lang="en-US" baseline="0" dirty="0" smtClean="0"/>
          </a:p>
          <a:p>
            <a:r>
              <a:rPr lang="en-US" baseline="0" dirty="0" smtClean="0"/>
              <a:t>      - </a:t>
            </a:r>
            <a:r>
              <a:rPr lang="en-US" baseline="0" dirty="0" err="1" smtClean="0"/>
              <a:t>Gastos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elevados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manutenção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aquisição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operador</a:t>
            </a:r>
            <a:endParaRPr lang="en-US" baseline="0" dirty="0" smtClean="0"/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Agravante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outra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instituição</a:t>
            </a:r>
            <a:endParaRPr lang="en-US" baseline="0" dirty="0" smtClean="0"/>
          </a:p>
          <a:p>
            <a:r>
              <a:rPr lang="en-US" baseline="0" dirty="0" smtClean="0"/>
              <a:t>      - </a:t>
            </a:r>
            <a:r>
              <a:rPr lang="en-US" baseline="0" dirty="0" err="1" smtClean="0"/>
              <a:t>Adequar</a:t>
            </a:r>
            <a:r>
              <a:rPr lang="en-US" baseline="0" dirty="0" smtClean="0"/>
              <a:t> a agenda do CLBI a </a:t>
            </a:r>
            <a:r>
              <a:rPr lang="en-US" baseline="0" dirty="0" err="1" smtClean="0"/>
              <a:t>disponibilidade</a:t>
            </a:r>
            <a:r>
              <a:rPr lang="en-US" baseline="0" dirty="0" smtClean="0"/>
              <a:t> da base </a:t>
            </a:r>
            <a:r>
              <a:rPr lang="en-US" baseline="0" dirty="0" err="1" smtClean="0"/>
              <a:t>aérea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Foco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estudo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comunição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varredura</a:t>
            </a:r>
            <a:r>
              <a:rPr lang="en-US" baseline="0" dirty="0" smtClean="0"/>
              <a:t> multi VANTs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Literatura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metodologia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estrategias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varredura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único</a:t>
            </a:r>
            <a:r>
              <a:rPr lang="en-US" baseline="0" dirty="0" smtClean="0"/>
              <a:t> VANT/</a:t>
            </a:r>
            <a:r>
              <a:rPr lang="en-US" baseline="0" dirty="0" err="1" smtClean="0"/>
              <a:t>aeronave</a:t>
            </a:r>
            <a:endParaRPr lang="en-US" baseline="0" dirty="0" smtClean="0"/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duas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mostradas</a:t>
            </a:r>
            <a:endParaRPr lang="en-US" baseline="0" dirty="0" smtClean="0"/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estrategias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Possibilidades</a:t>
            </a:r>
            <a:r>
              <a:rPr lang="en-US" dirty="0" smtClean="0"/>
              <a:t> de </a:t>
            </a:r>
            <a:r>
              <a:rPr lang="en-US" dirty="0" err="1" smtClean="0"/>
              <a:t>estrategias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multi VANTs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Pretende</a:t>
            </a:r>
            <a:r>
              <a:rPr lang="en-US" dirty="0" smtClean="0"/>
              <a:t>-se </a:t>
            </a:r>
            <a:r>
              <a:rPr lang="en-US" dirty="0" err="1" smtClean="0"/>
              <a:t>utilizar</a:t>
            </a:r>
            <a:r>
              <a:rPr lang="en-US" dirty="0" smtClean="0"/>
              <a:t> o </a:t>
            </a:r>
            <a:r>
              <a:rPr lang="en-US" dirty="0" err="1" smtClean="0"/>
              <a:t>protocolo</a:t>
            </a:r>
            <a:r>
              <a:rPr lang="en-US" dirty="0" smtClean="0"/>
              <a:t> </a:t>
            </a:r>
            <a:r>
              <a:rPr lang="en-US" dirty="0" err="1" smtClean="0"/>
              <a:t>Xbe</a:t>
            </a:r>
            <a:r>
              <a:rPr lang="en-US" baseline="0" dirty="0" err="1" smtClean="0"/>
              <a:t>e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soluç</a:t>
            </a:r>
            <a:r>
              <a:rPr lang="en-US" baseline="0" dirty="0" err="1" smtClean="0"/>
              <a:t>ão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Explicar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especificidades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Xbee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adquirido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9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Estrutura</a:t>
            </a:r>
            <a:r>
              <a:rPr lang="en-US" dirty="0" smtClean="0"/>
              <a:t> do frame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transmitido</a:t>
            </a:r>
            <a:endParaRPr lang="en-US" dirty="0" smtClean="0"/>
          </a:p>
          <a:p>
            <a:r>
              <a:rPr lang="en-US" dirty="0" smtClean="0"/>
              <a:t>   - Byte </a:t>
            </a:r>
            <a:r>
              <a:rPr lang="en-US" dirty="0" err="1" smtClean="0"/>
              <a:t>indicador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começo</a:t>
            </a:r>
            <a:r>
              <a:rPr lang="en-US" baseline="0" dirty="0" smtClean="0"/>
              <a:t> do frame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bytes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tamanho</a:t>
            </a:r>
            <a:r>
              <a:rPr lang="en-US" baseline="0" dirty="0" smtClean="0"/>
              <a:t> do frame </a:t>
            </a:r>
            <a:r>
              <a:rPr lang="en-US" baseline="0" dirty="0" err="1" smtClean="0"/>
              <a:t>sendo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transmitido</a:t>
            </a:r>
            <a:endParaRPr lang="en-US" baseline="0" dirty="0" smtClean="0"/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Carga</a:t>
            </a:r>
            <a:r>
              <a:rPr lang="en-US" baseline="0" dirty="0" smtClean="0"/>
              <a:t>/</a:t>
            </a:r>
            <a:r>
              <a:rPr lang="en-US" i="1" baseline="0" dirty="0" smtClean="0"/>
              <a:t>payload</a:t>
            </a:r>
            <a:r>
              <a:rPr lang="en-US" i="0" baseline="0" dirty="0" smtClean="0"/>
              <a:t> do frame </a:t>
            </a:r>
            <a:r>
              <a:rPr lang="en-US" i="0" baseline="0" dirty="0" err="1" smtClean="0"/>
              <a:t>transmitido</a:t>
            </a:r>
            <a:endParaRPr lang="en-US" i="0" baseline="0" dirty="0" smtClean="0"/>
          </a:p>
          <a:p>
            <a:r>
              <a:rPr lang="en-US" i="0" baseline="0" dirty="0" smtClean="0"/>
              <a:t>      - Byte para </a:t>
            </a:r>
            <a:r>
              <a:rPr lang="en-US" i="0" baseline="0" dirty="0" err="1" smtClean="0"/>
              <a:t>indicaç</a:t>
            </a:r>
            <a:r>
              <a:rPr lang="en-US" i="0" baseline="0" dirty="0" err="1" smtClean="0"/>
              <a:t>ão</a:t>
            </a:r>
            <a:r>
              <a:rPr lang="en-US" i="0" baseline="0" dirty="0" smtClean="0"/>
              <a:t> do </a:t>
            </a:r>
            <a:r>
              <a:rPr lang="en-US" i="0" baseline="0" dirty="0" err="1" smtClean="0"/>
              <a:t>tipo</a:t>
            </a:r>
            <a:r>
              <a:rPr lang="en-US" i="0" baseline="0" dirty="0" smtClean="0"/>
              <a:t> do frame, e.g. </a:t>
            </a:r>
            <a:r>
              <a:rPr lang="en-US" i="0" baseline="0" dirty="0" err="1" smtClean="0"/>
              <a:t>comando</a:t>
            </a:r>
            <a:r>
              <a:rPr lang="en-US" i="0" baseline="0" dirty="0" smtClean="0"/>
              <a:t> de </a:t>
            </a:r>
            <a:r>
              <a:rPr lang="en-US" i="0" baseline="0" dirty="0" err="1" smtClean="0"/>
              <a:t>configuração</a:t>
            </a:r>
            <a:r>
              <a:rPr lang="en-US" i="0" baseline="0" dirty="0" smtClean="0"/>
              <a:t>, </a:t>
            </a:r>
            <a:r>
              <a:rPr lang="en-US" i="0" baseline="0" dirty="0" err="1" smtClean="0"/>
              <a:t>envio</a:t>
            </a:r>
            <a:r>
              <a:rPr lang="en-US" i="0" baseline="0" dirty="0" smtClean="0"/>
              <a:t> de </a:t>
            </a:r>
            <a:r>
              <a:rPr lang="en-US" i="0" baseline="0" dirty="0" err="1" smtClean="0"/>
              <a:t>mensagem</a:t>
            </a:r>
            <a:r>
              <a:rPr lang="en-US" i="0" baseline="0" dirty="0" smtClean="0"/>
              <a:t>, </a:t>
            </a:r>
            <a:r>
              <a:rPr lang="mr-IN" i="0" baseline="0" dirty="0" smtClean="0"/>
              <a:t>…</a:t>
            </a:r>
            <a:endParaRPr lang="en-US" i="0" baseline="0" dirty="0" smtClean="0"/>
          </a:p>
          <a:p>
            <a:r>
              <a:rPr lang="en-US" i="0" baseline="0" dirty="0" smtClean="0"/>
              <a:t>   - </a:t>
            </a:r>
            <a:r>
              <a:rPr lang="en-US" i="0" baseline="0" dirty="0" err="1" smtClean="0"/>
              <a:t>Por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fim</a:t>
            </a:r>
            <a:r>
              <a:rPr lang="en-US" i="0" baseline="0" dirty="0" smtClean="0"/>
              <a:t> um byte para </a:t>
            </a:r>
            <a:r>
              <a:rPr lang="en-US" i="0" baseline="0" dirty="0" err="1" smtClean="0"/>
              <a:t>realizar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operação</a:t>
            </a:r>
            <a:r>
              <a:rPr lang="en-US" i="0" baseline="0" dirty="0" smtClean="0"/>
              <a:t> checksum para </a:t>
            </a:r>
            <a:r>
              <a:rPr lang="en-US" i="0" baseline="0" dirty="0" err="1" smtClean="0"/>
              <a:t>garantir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integridade</a:t>
            </a:r>
            <a:r>
              <a:rPr lang="en-US" i="0" baseline="0" dirty="0" smtClean="0"/>
              <a:t> do frame </a:t>
            </a:r>
            <a:r>
              <a:rPr lang="en-US" i="0" baseline="0" dirty="0" err="1" smtClean="0"/>
              <a:t>transmitido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0E24-A01B-484E-BAA3-275F5771D2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9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6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6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2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98EB4-76AE-AE42-81B3-97CDC35141E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DC913-6406-A14C-B525-1F03B20A8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7874" y="2743199"/>
            <a:ext cx="9144000" cy="210801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AN</a:t>
            </a:r>
            <a:r>
              <a:rPr lang="en-US" sz="4800" dirty="0" smtClean="0"/>
              <a:t>Á</a:t>
            </a:r>
            <a:r>
              <a:rPr lang="en-US" sz="4800" dirty="0" smtClean="0"/>
              <a:t>LISE </a:t>
            </a:r>
            <a:r>
              <a:rPr lang="en-US" sz="4800" dirty="0"/>
              <a:t>DA VIABILIDADE DO USO DE XBEE PARA A </a:t>
            </a:r>
            <a:r>
              <a:rPr lang="en-US" sz="4800" dirty="0" smtClean="0"/>
              <a:t>IMPLEMENTAÇ</a:t>
            </a:r>
            <a:r>
              <a:rPr lang="en-US" sz="4800" dirty="0" smtClean="0"/>
              <a:t>ÃO </a:t>
            </a:r>
            <a:r>
              <a:rPr lang="en-US" sz="4800" dirty="0" smtClean="0"/>
              <a:t>DE </a:t>
            </a:r>
            <a:r>
              <a:rPr lang="en-US" sz="4800" dirty="0"/>
              <a:t>UMA REDE MULTI VANTS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7874" y="4851217"/>
            <a:ext cx="9144000" cy="1655762"/>
          </a:xfrm>
        </p:spPr>
        <p:txBody>
          <a:bodyPr/>
          <a:lstStyle/>
          <a:p>
            <a:r>
              <a:rPr lang="en-US" dirty="0" err="1" smtClean="0"/>
              <a:t>Aluno</a:t>
            </a:r>
            <a:r>
              <a:rPr lang="en-US" dirty="0" smtClean="0"/>
              <a:t>: Filipe Viana Monteiro</a:t>
            </a:r>
          </a:p>
          <a:p>
            <a:r>
              <a:rPr lang="pt-BR" dirty="0" smtClean="0"/>
              <a:t>Orientador</a:t>
            </a:r>
            <a:r>
              <a:rPr lang="en-US" dirty="0" smtClean="0"/>
              <a:t>: Pablo Javier </a:t>
            </a:r>
            <a:r>
              <a:rPr lang="en-US" dirty="0" err="1" smtClean="0"/>
              <a:t>Alsina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74" y="631008"/>
            <a:ext cx="1522923" cy="1759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8411" y="910591"/>
            <a:ext cx="7023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UNIVERSIDADE FEDERAL DO RIO GRANDE DO NORTE</a:t>
            </a:r>
          </a:p>
          <a:p>
            <a:pPr algn="ctr"/>
            <a:r>
              <a:rPr lang="en-US" dirty="0" smtClean="0"/>
              <a:t>CENTRO DE TECNOLOGIA</a:t>
            </a:r>
          </a:p>
          <a:p>
            <a:pPr algn="ctr"/>
            <a:r>
              <a:rPr lang="en-US" dirty="0" smtClean="0"/>
              <a:t>DEPARTAMENTO DE ENGENHARIA DE COMPUTAÇ</a:t>
            </a:r>
            <a:r>
              <a:rPr lang="en-US" dirty="0" smtClean="0"/>
              <a:t>ÃO E AUTOMAÇÃO</a:t>
            </a:r>
          </a:p>
          <a:p>
            <a:pPr algn="ctr"/>
            <a:r>
              <a:rPr lang="en-US" dirty="0" smtClean="0"/>
              <a:t>CURSO DE</a:t>
            </a:r>
            <a:r>
              <a:rPr lang="en-US" dirty="0" smtClean="0"/>
              <a:t> ENGENHARIA DE COMPUTAÇÃO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93668" y="2743199"/>
            <a:ext cx="9048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93668" y="4851217"/>
            <a:ext cx="9048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Tecnologias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endParaRPr lang="en-US" dirty="0" smtClean="0"/>
          </a:p>
          <a:p>
            <a:pPr lvl="1"/>
            <a:r>
              <a:rPr lang="en-US" dirty="0" err="1" smtClean="0"/>
              <a:t>Xbee</a:t>
            </a:r>
            <a:r>
              <a:rPr lang="en-US" dirty="0" smtClean="0"/>
              <a:t> </a:t>
            </a:r>
            <a:r>
              <a:rPr lang="en-US" i="1" dirty="0" smtClean="0"/>
              <a:t>Explorer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Xbee</a:t>
            </a:r>
            <a:r>
              <a:rPr lang="en-US" dirty="0" smtClean="0"/>
              <a:t> -&gt; outros </a:t>
            </a:r>
            <a:r>
              <a:rPr lang="en-US" dirty="0" err="1" smtClean="0"/>
              <a:t>dispositivos</a:t>
            </a:r>
            <a:endParaRPr lang="en-US" dirty="0" smtClean="0"/>
          </a:p>
          <a:p>
            <a:pPr lvl="2"/>
            <a:r>
              <a:rPr lang="en-US" dirty="0" err="1" smtClean="0"/>
              <a:t>Acesso</a:t>
            </a:r>
            <a:r>
              <a:rPr lang="en-US" dirty="0" smtClean="0"/>
              <a:t> via micro </a:t>
            </a:r>
            <a:r>
              <a:rPr lang="en-US" dirty="0" err="1" smtClean="0"/>
              <a:t>usb</a:t>
            </a:r>
            <a:endParaRPr lang="en-US" dirty="0"/>
          </a:p>
          <a:p>
            <a:pPr lvl="2"/>
            <a:r>
              <a:rPr lang="en-US" dirty="0" err="1" smtClean="0"/>
              <a:t>Pinos</a:t>
            </a:r>
            <a:r>
              <a:rPr lang="en-US" dirty="0" smtClean="0"/>
              <a:t> com </a:t>
            </a:r>
            <a:r>
              <a:rPr lang="en-US" dirty="0" err="1" smtClean="0"/>
              <a:t>espaçamento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r>
              <a:rPr lang="en-US" dirty="0" smtClean="0"/>
              <a:t> </a:t>
            </a:r>
            <a:r>
              <a:rPr lang="en-US" i="1" dirty="0" err="1" smtClean="0"/>
              <a:t>protoboard</a:t>
            </a:r>
            <a:endParaRPr lang="en-US" i="1" dirty="0" smtClean="0"/>
          </a:p>
          <a:p>
            <a:pPr lvl="3"/>
            <a:r>
              <a:rPr lang="en-US" dirty="0" err="1" smtClean="0"/>
              <a:t>Comunicação</a:t>
            </a:r>
            <a:endParaRPr lang="en-US" dirty="0" smtClean="0"/>
          </a:p>
          <a:p>
            <a:pPr lvl="3"/>
            <a:r>
              <a:rPr lang="en-US" dirty="0" err="1" smtClean="0"/>
              <a:t>Alimentação</a:t>
            </a:r>
            <a:endParaRPr lang="en-US" dirty="0" smtClean="0"/>
          </a:p>
          <a:p>
            <a:pPr lvl="3"/>
            <a:r>
              <a:rPr lang="en-US" i="1" dirty="0" smtClean="0"/>
              <a:t>Reset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90" y="3819661"/>
            <a:ext cx="4318000" cy="3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Tecnologias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endParaRPr lang="en-US" dirty="0" smtClean="0"/>
          </a:p>
          <a:p>
            <a:pPr lvl="1"/>
            <a:r>
              <a:rPr lang="en-US" dirty="0" err="1" smtClean="0"/>
              <a:t>Phanton</a:t>
            </a:r>
            <a:r>
              <a:rPr lang="en-US" dirty="0" smtClean="0"/>
              <a:t> 3 Standard</a:t>
            </a:r>
            <a:endParaRPr lang="en-US" i="1" dirty="0" smtClean="0"/>
          </a:p>
          <a:p>
            <a:pPr lvl="2"/>
            <a:r>
              <a:rPr lang="en-US" dirty="0" err="1" smtClean="0"/>
              <a:t>Quadrirrotor</a:t>
            </a:r>
            <a:r>
              <a:rPr lang="en-US" dirty="0" smtClean="0"/>
              <a:t> </a:t>
            </a:r>
            <a:r>
              <a:rPr lang="en-US" dirty="0" err="1" smtClean="0"/>
              <a:t>comercial</a:t>
            </a:r>
            <a:endParaRPr lang="en-US" dirty="0" smtClean="0"/>
          </a:p>
          <a:p>
            <a:pPr lvl="2"/>
            <a:r>
              <a:rPr lang="en-US" dirty="0" err="1" smtClean="0"/>
              <a:t>Remotamente</a:t>
            </a:r>
            <a:r>
              <a:rPr lang="en-US" dirty="0" smtClean="0"/>
              <a:t> </a:t>
            </a:r>
            <a:r>
              <a:rPr lang="en-US" dirty="0" err="1" smtClean="0"/>
              <a:t>controlado</a:t>
            </a:r>
            <a:endParaRPr lang="en-US" dirty="0" smtClean="0"/>
          </a:p>
          <a:p>
            <a:pPr lvl="2"/>
            <a:r>
              <a:rPr lang="en-US" dirty="0" smtClean="0"/>
              <a:t>App DJI Go </a:t>
            </a:r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59" y="3301287"/>
            <a:ext cx="4560731" cy="3092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8" y="4254845"/>
            <a:ext cx="3486329" cy="19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Tecnologias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endParaRPr lang="en-US" dirty="0" smtClean="0"/>
          </a:p>
          <a:p>
            <a:pPr lvl="2"/>
            <a:r>
              <a:rPr lang="en-US" dirty="0" smtClean="0"/>
              <a:t>XCTU</a:t>
            </a:r>
          </a:p>
          <a:p>
            <a:pPr lvl="3"/>
            <a:r>
              <a:rPr lang="en-US" dirty="0" smtClean="0"/>
              <a:t>Software </a:t>
            </a:r>
            <a:r>
              <a:rPr lang="en-US" dirty="0" err="1" smtClean="0"/>
              <a:t>fornecido</a:t>
            </a:r>
            <a:r>
              <a:rPr lang="en-US" dirty="0" smtClean="0"/>
              <a:t> pela </a:t>
            </a:r>
            <a:r>
              <a:rPr lang="en-US" i="1" dirty="0" smtClean="0"/>
              <a:t>Digi International</a:t>
            </a:r>
          </a:p>
          <a:p>
            <a:pPr lvl="3"/>
            <a:r>
              <a:rPr lang="en-US" dirty="0" err="1" smtClean="0"/>
              <a:t>Configuração</a:t>
            </a:r>
            <a:r>
              <a:rPr lang="en-US" dirty="0" smtClean="0"/>
              <a:t> dos </a:t>
            </a:r>
            <a:r>
              <a:rPr lang="en-US" dirty="0" err="1" smtClean="0"/>
              <a:t>parâmetros</a:t>
            </a:r>
            <a:r>
              <a:rPr lang="en-US" dirty="0" smtClean="0"/>
              <a:t> do </a:t>
            </a:r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Xbee</a:t>
            </a:r>
            <a:endParaRPr lang="en-US" dirty="0" smtClean="0"/>
          </a:p>
          <a:p>
            <a:pPr lvl="3"/>
            <a:r>
              <a:rPr lang="en-US" dirty="0" smtClean="0"/>
              <a:t>Testes de </a:t>
            </a:r>
            <a:r>
              <a:rPr lang="en-US" dirty="0" err="1" smtClean="0"/>
              <a:t>desempenho</a:t>
            </a:r>
            <a:r>
              <a:rPr lang="en-US" dirty="0" smtClean="0"/>
              <a:t> de </a:t>
            </a:r>
            <a:r>
              <a:rPr lang="en-US" dirty="0" err="1" smtClean="0"/>
              <a:t>rede</a:t>
            </a:r>
            <a:endParaRPr lang="en-US" dirty="0" smtClean="0"/>
          </a:p>
          <a:p>
            <a:pPr lvl="4"/>
            <a:r>
              <a:rPr lang="en-US" dirty="0" err="1" smtClean="0"/>
              <a:t>Força</a:t>
            </a:r>
            <a:r>
              <a:rPr lang="en-US" dirty="0" smtClean="0"/>
              <a:t> de </a:t>
            </a:r>
            <a:r>
              <a:rPr lang="en-US" dirty="0" err="1"/>
              <a:t>s</a:t>
            </a:r>
            <a:r>
              <a:rPr lang="en-US" dirty="0" err="1" smtClean="0"/>
              <a:t>inal</a:t>
            </a:r>
            <a:endParaRPr lang="en-US" dirty="0" smtClean="0"/>
          </a:p>
          <a:p>
            <a:pPr lvl="4"/>
            <a:r>
              <a:rPr lang="en-US" dirty="0" smtClean="0"/>
              <a:t>Taxa de </a:t>
            </a:r>
            <a:r>
              <a:rPr lang="en-US" dirty="0" err="1" smtClean="0"/>
              <a:t>transferência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84" y="3569006"/>
            <a:ext cx="4002406" cy="2902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3" y="1901960"/>
            <a:ext cx="4123180" cy="40636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93" y="1901960"/>
            <a:ext cx="4106833" cy="40636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08945" y="6058193"/>
            <a:ext cx="225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Teste de </a:t>
            </a:r>
            <a:r>
              <a:rPr lang="en-US" dirty="0" err="1" smtClean="0"/>
              <a:t>força</a:t>
            </a:r>
            <a:r>
              <a:rPr lang="en-US" dirty="0" smtClean="0"/>
              <a:t> de </a:t>
            </a:r>
            <a:r>
              <a:rPr lang="en-US" dirty="0" err="1" smtClean="0"/>
              <a:t>sinal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1538" y="6058193"/>
            <a:ext cx="297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Teste de taxa de </a:t>
            </a:r>
            <a:r>
              <a:rPr lang="en-US" dirty="0" err="1" smtClean="0"/>
              <a:t>transfer</a:t>
            </a:r>
            <a:r>
              <a:rPr lang="en-US" dirty="0" err="1" smtClean="0"/>
              <a:t>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smtClean="0"/>
              <a:t>Local dos </a:t>
            </a:r>
            <a:r>
              <a:rPr lang="en-US" dirty="0" err="1" smtClean="0"/>
              <a:t>experimentos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74" y="2474711"/>
            <a:ext cx="8026400" cy="347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096824" y="5968693"/>
            <a:ext cx="241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Campo central da UFRN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2">
            <a:normAutofit/>
          </a:bodyPr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Realizados</a:t>
            </a:r>
            <a:endParaRPr lang="en-US" dirty="0"/>
          </a:p>
          <a:p>
            <a:pPr lvl="1"/>
            <a:r>
              <a:rPr lang="en-US" dirty="0" smtClean="0"/>
              <a:t>Testes de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endParaRPr lang="en-US" dirty="0" smtClean="0"/>
          </a:p>
          <a:p>
            <a:pPr lvl="2"/>
            <a:r>
              <a:rPr lang="en-US" dirty="0" err="1" smtClean="0"/>
              <a:t>Força</a:t>
            </a:r>
            <a:r>
              <a:rPr lang="en-US" dirty="0" smtClean="0"/>
              <a:t> de </a:t>
            </a:r>
            <a:r>
              <a:rPr lang="en-US" dirty="0" err="1" smtClean="0"/>
              <a:t>sinal</a:t>
            </a:r>
            <a:endParaRPr lang="en-US" dirty="0" smtClean="0"/>
          </a:p>
          <a:p>
            <a:pPr lvl="3"/>
            <a:r>
              <a:rPr lang="en-US" dirty="0" smtClean="0"/>
              <a:t>5 </a:t>
            </a:r>
            <a:r>
              <a:rPr lang="en-US" dirty="0" err="1" smtClean="0"/>
              <a:t>vezes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40 </a:t>
            </a:r>
            <a:r>
              <a:rPr lang="en-US" dirty="0" err="1" smtClean="0"/>
              <a:t>pacotes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teste</a:t>
            </a:r>
          </a:p>
          <a:p>
            <a:pPr lvl="3"/>
            <a:r>
              <a:rPr lang="en-US" dirty="0" err="1" smtClean="0"/>
              <a:t>Pacote</a:t>
            </a:r>
            <a:r>
              <a:rPr lang="en-US" dirty="0" smtClean="0"/>
              <a:t> com </a:t>
            </a:r>
            <a:r>
              <a:rPr lang="en-US" dirty="0" err="1" smtClean="0"/>
              <a:t>metade</a:t>
            </a:r>
            <a:r>
              <a:rPr lang="en-US" dirty="0" smtClean="0"/>
              <a:t> da </a:t>
            </a:r>
            <a:r>
              <a:rPr lang="en-US" dirty="0" err="1" smtClean="0"/>
              <a:t>capacidade</a:t>
            </a:r>
            <a:endParaRPr lang="en-US" dirty="0" smtClean="0"/>
          </a:p>
          <a:p>
            <a:pPr lvl="2"/>
            <a:r>
              <a:rPr lang="en-US" dirty="0" smtClean="0"/>
              <a:t>Taxa de </a:t>
            </a:r>
            <a:r>
              <a:rPr lang="en-US" dirty="0" err="1" smtClean="0"/>
              <a:t>transferência</a:t>
            </a:r>
            <a:endParaRPr lang="en-US" dirty="0" smtClean="0"/>
          </a:p>
          <a:p>
            <a:pPr lvl="3"/>
            <a:r>
              <a:rPr lang="en-US" dirty="0" smtClean="0"/>
              <a:t>5 </a:t>
            </a:r>
            <a:r>
              <a:rPr lang="en-US" dirty="0" err="1" smtClean="0"/>
              <a:t>vezes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distância</a:t>
            </a:r>
            <a:endParaRPr lang="en-US" dirty="0" smtClean="0"/>
          </a:p>
          <a:p>
            <a:pPr lvl="3"/>
            <a:r>
              <a:rPr lang="en-US" dirty="0" smtClean="0"/>
              <a:t>10 </a:t>
            </a:r>
            <a:r>
              <a:rPr lang="en-US" dirty="0" err="1" smtClean="0"/>
              <a:t>segundos</a:t>
            </a:r>
            <a:r>
              <a:rPr lang="en-US" dirty="0" smtClean="0"/>
              <a:t> de </a:t>
            </a:r>
            <a:r>
              <a:rPr lang="en-US" dirty="0" err="1" smtClean="0"/>
              <a:t>comunicação</a:t>
            </a:r>
            <a:endParaRPr lang="en-US" dirty="0" smtClean="0"/>
          </a:p>
          <a:p>
            <a:pPr lvl="3"/>
            <a:r>
              <a:rPr lang="en-US" dirty="0" err="1" smtClean="0"/>
              <a:t>Pacote</a:t>
            </a:r>
            <a:r>
              <a:rPr lang="en-US" dirty="0" smtClean="0"/>
              <a:t> </a:t>
            </a:r>
            <a:r>
              <a:rPr lang="en-US" dirty="0" err="1" smtClean="0"/>
              <a:t>cheio</a:t>
            </a:r>
            <a:endParaRPr lang="en-US" dirty="0" smtClean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Experimentos</a:t>
            </a:r>
            <a:endParaRPr lang="en-US" dirty="0" smtClean="0"/>
          </a:p>
          <a:p>
            <a:pPr lvl="2"/>
            <a:r>
              <a:rPr lang="en-US" dirty="0" err="1" smtClean="0"/>
              <a:t>Em</a:t>
            </a:r>
            <a:r>
              <a:rPr lang="en-US" dirty="0" smtClean="0"/>
              <a:t> solo</a:t>
            </a:r>
          </a:p>
          <a:p>
            <a:pPr lvl="2"/>
            <a:r>
              <a:rPr lang="en-US" dirty="0" err="1" smtClean="0"/>
              <a:t>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2">
            <a:normAutofit/>
          </a:bodyPr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Realizados</a:t>
            </a:r>
            <a:endParaRPr lang="en-US" dirty="0" smtClean="0"/>
          </a:p>
          <a:p>
            <a:pPr lvl="1"/>
            <a:r>
              <a:rPr lang="en-US" dirty="0" err="1" smtClean="0"/>
              <a:t>Em</a:t>
            </a:r>
            <a:r>
              <a:rPr lang="en-US" dirty="0" smtClean="0"/>
              <a:t> solo</a:t>
            </a:r>
          </a:p>
          <a:p>
            <a:pPr lvl="2"/>
            <a:r>
              <a:rPr lang="en-US" dirty="0" smtClean="0"/>
              <a:t>50m</a:t>
            </a:r>
          </a:p>
          <a:p>
            <a:pPr lvl="2"/>
            <a:r>
              <a:rPr lang="en-US" dirty="0" smtClean="0"/>
              <a:t>100m</a:t>
            </a:r>
          </a:p>
          <a:p>
            <a:pPr lvl="2"/>
            <a:r>
              <a:rPr lang="en-US" dirty="0" smtClean="0"/>
              <a:t>236m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36" y="2105199"/>
            <a:ext cx="3161970" cy="3972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Procedimento</a:t>
            </a:r>
            <a:r>
              <a:rPr lang="en-US" dirty="0" smtClean="0"/>
              <a:t> Experimental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>
            <a:normAutofit/>
          </a:bodyPr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Realizados</a:t>
            </a:r>
            <a:endParaRPr lang="en-US" dirty="0" smtClean="0"/>
          </a:p>
          <a:p>
            <a:pPr lvl="1"/>
            <a:r>
              <a:rPr lang="en-US" dirty="0" err="1" smtClean="0"/>
              <a:t>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endParaRPr lang="en-US" dirty="0" smtClean="0"/>
          </a:p>
          <a:p>
            <a:pPr lvl="2"/>
            <a:r>
              <a:rPr lang="en-US" dirty="0" smtClean="0"/>
              <a:t>50m</a:t>
            </a:r>
            <a:r>
              <a:rPr lang="en-US" dirty="0"/>
              <a:t> </a:t>
            </a:r>
            <a:r>
              <a:rPr lang="en-US" dirty="0" smtClean="0"/>
              <a:t>a 400m com </a:t>
            </a:r>
            <a:r>
              <a:rPr lang="en-US" dirty="0" err="1" smtClean="0"/>
              <a:t>afastamento</a:t>
            </a:r>
            <a:r>
              <a:rPr lang="en-US" dirty="0" smtClean="0"/>
              <a:t> de 50 metros</a:t>
            </a:r>
          </a:p>
          <a:p>
            <a:pPr lvl="2"/>
            <a:r>
              <a:rPr lang="en-US" dirty="0" smtClean="0"/>
              <a:t>400m a 700m com </a:t>
            </a:r>
            <a:r>
              <a:rPr lang="en-US" dirty="0" err="1" smtClean="0"/>
              <a:t>afastamento</a:t>
            </a:r>
            <a:r>
              <a:rPr lang="en-US" dirty="0" smtClean="0"/>
              <a:t> de 100 metros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36" y="3558085"/>
            <a:ext cx="8359676" cy="27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Experimentais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smtClean="0"/>
              <a:t>Testes </a:t>
            </a:r>
            <a:r>
              <a:rPr lang="en-US" dirty="0" err="1" smtClean="0"/>
              <a:t>em</a:t>
            </a:r>
            <a:r>
              <a:rPr lang="en-US" dirty="0" smtClean="0"/>
              <a:t> solo</a:t>
            </a:r>
          </a:p>
          <a:p>
            <a:pPr lvl="1"/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esperado</a:t>
            </a:r>
            <a:r>
              <a:rPr lang="en-US" dirty="0" smtClean="0"/>
              <a:t> (</a:t>
            </a:r>
            <a:r>
              <a:rPr lang="en-US" i="1" dirty="0" smtClean="0"/>
              <a:t>datasheet</a:t>
            </a:r>
            <a:r>
              <a:rPr lang="en-US" dirty="0" smtClean="0"/>
              <a:t>): 610 metros com taxa de 10 </a:t>
            </a:r>
            <a:r>
              <a:rPr lang="en-US" dirty="0" err="1" smtClean="0"/>
              <a:t>kpbs</a:t>
            </a:r>
            <a:endParaRPr lang="en-US" dirty="0" smtClean="0"/>
          </a:p>
          <a:p>
            <a:pPr lvl="1"/>
            <a:r>
              <a:rPr lang="en-US" dirty="0" smtClean="0"/>
              <a:t>39 </a:t>
            </a:r>
            <a:r>
              <a:rPr lang="en-US" dirty="0" err="1" smtClean="0"/>
              <a:t>Tx</a:t>
            </a:r>
            <a:r>
              <a:rPr lang="en-US" dirty="0" smtClean="0"/>
              <a:t> </a:t>
            </a:r>
            <a:r>
              <a:rPr lang="en-US" i="1" dirty="0" smtClean="0"/>
              <a:t>error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236 metros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30" y="3771709"/>
            <a:ext cx="4685960" cy="2431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2" y="3781946"/>
            <a:ext cx="4486082" cy="24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Experimentais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smtClean="0"/>
              <a:t>Testes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endParaRPr lang="en-US" dirty="0" smtClean="0"/>
          </a:p>
          <a:p>
            <a:pPr lvl="1"/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esperado</a:t>
            </a:r>
            <a:r>
              <a:rPr lang="en-US" dirty="0" smtClean="0"/>
              <a:t> (</a:t>
            </a:r>
            <a:r>
              <a:rPr lang="en-US" i="1" dirty="0" smtClean="0"/>
              <a:t>datasheet</a:t>
            </a:r>
            <a:r>
              <a:rPr lang="en-US" dirty="0" smtClean="0"/>
              <a:t>): 15,5 km com taxa de 10 </a:t>
            </a:r>
            <a:r>
              <a:rPr lang="en-US" dirty="0" err="1" smtClean="0"/>
              <a:t>kpbs</a:t>
            </a:r>
            <a:endParaRPr lang="en-US" dirty="0" smtClean="0"/>
          </a:p>
          <a:p>
            <a:pPr lvl="1"/>
            <a:r>
              <a:rPr lang="en-US" dirty="0" err="1" smtClean="0"/>
              <a:t>Comportamento</a:t>
            </a:r>
            <a:r>
              <a:rPr lang="en-US" dirty="0" smtClean="0"/>
              <a:t> </a:t>
            </a:r>
            <a:r>
              <a:rPr lang="en-US" dirty="0" err="1" smtClean="0"/>
              <a:t>inesperado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dos 350 metros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0" y="3481834"/>
            <a:ext cx="4992624" cy="3023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6" y="3445258"/>
            <a:ext cx="4945704" cy="30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smtClean="0"/>
              <a:t>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2"/>
          <a:lstStyle/>
          <a:p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SpaceVANT</a:t>
            </a:r>
            <a:endParaRPr lang="en-US" dirty="0" smtClean="0"/>
          </a:p>
          <a:p>
            <a:pPr lvl="1"/>
            <a:r>
              <a:rPr lang="en-US" dirty="0" err="1" smtClean="0"/>
              <a:t>Soluç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endParaRPr lang="en-US" dirty="0" smtClean="0"/>
          </a:p>
          <a:p>
            <a:pPr lvl="1"/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r>
              <a:rPr lang="en-US" dirty="0" err="1" smtClean="0"/>
              <a:t>Rede</a:t>
            </a:r>
            <a:r>
              <a:rPr lang="en-US" dirty="0" smtClean="0"/>
              <a:t> Multi VANTs</a:t>
            </a:r>
          </a:p>
          <a:p>
            <a:r>
              <a:rPr lang="en-US" dirty="0" err="1" smtClean="0"/>
              <a:t>Estrat</a:t>
            </a:r>
            <a:r>
              <a:rPr lang="en-US" dirty="0" err="1" smtClean="0"/>
              <a:t>égias</a:t>
            </a:r>
            <a:r>
              <a:rPr lang="en-US" dirty="0" smtClean="0"/>
              <a:t> de </a:t>
            </a:r>
            <a:r>
              <a:rPr lang="en-US" dirty="0" err="1" smtClean="0"/>
              <a:t>Varredura</a:t>
            </a:r>
            <a:endParaRPr lang="en-US" dirty="0" smtClean="0"/>
          </a:p>
          <a:p>
            <a:pPr lvl="1"/>
            <a:r>
              <a:rPr lang="en-US" dirty="0" err="1" smtClean="0"/>
              <a:t>Formação</a:t>
            </a:r>
            <a:r>
              <a:rPr lang="en-US" dirty="0" smtClean="0"/>
              <a:t> de </a:t>
            </a:r>
            <a:r>
              <a:rPr lang="en-US" dirty="0" err="1" smtClean="0"/>
              <a:t>Voo</a:t>
            </a:r>
            <a:endParaRPr lang="en-US" dirty="0" smtClean="0"/>
          </a:p>
          <a:p>
            <a:pPr lvl="1"/>
            <a:r>
              <a:rPr lang="en-US" dirty="0" err="1" smtClean="0"/>
              <a:t>Divisão</a:t>
            </a:r>
            <a:r>
              <a:rPr lang="en-US" dirty="0" smtClean="0"/>
              <a:t> de </a:t>
            </a:r>
            <a:r>
              <a:rPr lang="en-US" dirty="0" err="1" smtClean="0"/>
              <a:t>Área</a:t>
            </a:r>
            <a:endParaRPr lang="en-US" dirty="0" smtClean="0"/>
          </a:p>
          <a:p>
            <a:r>
              <a:rPr lang="en-US" dirty="0" err="1" smtClean="0"/>
              <a:t>Xbee</a:t>
            </a:r>
            <a:r>
              <a:rPr lang="en-US" dirty="0" smtClean="0"/>
              <a:t> Pro S3 900HP</a:t>
            </a:r>
          </a:p>
          <a:p>
            <a:pPr lvl="1"/>
            <a:r>
              <a:rPr lang="en-US" dirty="0" err="1" smtClean="0"/>
              <a:t>Modos</a:t>
            </a:r>
            <a:r>
              <a:rPr lang="en-US" dirty="0" smtClean="0"/>
              <a:t> de </a:t>
            </a:r>
            <a:r>
              <a:rPr lang="en-US" dirty="0" err="1" smtClean="0"/>
              <a:t>Operação</a:t>
            </a:r>
            <a:endParaRPr lang="en-US" dirty="0" smtClean="0"/>
          </a:p>
          <a:p>
            <a:r>
              <a:rPr lang="en-US" dirty="0" err="1" smtClean="0"/>
              <a:t>Procedimento</a:t>
            </a:r>
            <a:r>
              <a:rPr lang="en-US" dirty="0" smtClean="0"/>
              <a:t> Experimental</a:t>
            </a:r>
            <a:endParaRPr lang="en-US" dirty="0"/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Experimentais</a:t>
            </a:r>
            <a:endParaRPr lang="en-US" dirty="0" smtClean="0"/>
          </a:p>
          <a:p>
            <a:pPr lvl="1"/>
            <a:r>
              <a:rPr lang="en-US" dirty="0" smtClean="0"/>
              <a:t>Teste </a:t>
            </a:r>
            <a:r>
              <a:rPr lang="en-US" dirty="0" err="1" smtClean="0"/>
              <a:t>em</a:t>
            </a:r>
            <a:r>
              <a:rPr lang="en-US" dirty="0" smtClean="0"/>
              <a:t> Solo</a:t>
            </a:r>
          </a:p>
          <a:p>
            <a:pPr lvl="1"/>
            <a:r>
              <a:rPr lang="en-US" dirty="0" smtClean="0"/>
              <a:t>Teste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endParaRPr lang="en-US" dirty="0" smtClean="0"/>
          </a:p>
          <a:p>
            <a:r>
              <a:rPr lang="en-US" dirty="0" err="1" smtClean="0"/>
              <a:t>Conclusão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Conclus</a:t>
            </a:r>
            <a:r>
              <a:rPr lang="en-US" dirty="0" err="1" smtClean="0"/>
              <a:t>ão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Incosistência</a:t>
            </a:r>
            <a:r>
              <a:rPr lang="en-US" dirty="0" smtClean="0"/>
              <a:t> dos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apresentados</a:t>
            </a:r>
            <a:r>
              <a:rPr lang="en-US" dirty="0" smtClean="0"/>
              <a:t> no </a:t>
            </a:r>
            <a:r>
              <a:rPr lang="en-US" i="1" dirty="0" smtClean="0"/>
              <a:t>datasheet </a:t>
            </a:r>
            <a:r>
              <a:rPr lang="en-US" dirty="0" smtClean="0"/>
              <a:t>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experimentais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solo</a:t>
            </a:r>
          </a:p>
          <a:p>
            <a:r>
              <a:rPr lang="en-US" dirty="0" err="1" smtClean="0"/>
              <a:t>Conformidade</a:t>
            </a:r>
            <a:r>
              <a:rPr lang="en-US" dirty="0" smtClean="0"/>
              <a:t> dos </a:t>
            </a:r>
            <a:r>
              <a:rPr lang="en-US" dirty="0" err="1" smtClean="0"/>
              <a:t>resultados</a:t>
            </a:r>
            <a:r>
              <a:rPr lang="en-US" dirty="0" smtClean="0"/>
              <a:t> para o teste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inesperados</a:t>
            </a:r>
            <a:endParaRPr lang="en-US" dirty="0" smtClean="0"/>
          </a:p>
          <a:p>
            <a:r>
              <a:rPr lang="en-US" dirty="0" err="1" smtClean="0"/>
              <a:t>Descoberta</a:t>
            </a:r>
            <a:r>
              <a:rPr lang="en-US" dirty="0" smtClean="0"/>
              <a:t> de </a:t>
            </a:r>
            <a:r>
              <a:rPr lang="en-US" dirty="0" err="1" smtClean="0"/>
              <a:t>parametros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influenciam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qualidade</a:t>
            </a:r>
            <a:r>
              <a:rPr lang="en-US" dirty="0" smtClean="0"/>
              <a:t> da </a:t>
            </a:r>
            <a:r>
              <a:rPr lang="en-US" dirty="0" err="1" smtClean="0"/>
              <a:t>rede</a:t>
            </a:r>
            <a:endParaRPr lang="en-US" dirty="0" smtClean="0"/>
          </a:p>
          <a:p>
            <a:pPr lvl="1"/>
            <a:r>
              <a:rPr lang="en-US" dirty="0" err="1" smtClean="0"/>
              <a:t>Tamanho</a:t>
            </a:r>
            <a:r>
              <a:rPr lang="en-US" dirty="0" smtClean="0"/>
              <a:t> da </a:t>
            </a:r>
            <a:r>
              <a:rPr lang="en-US" dirty="0" err="1" smtClean="0"/>
              <a:t>mensagem</a:t>
            </a:r>
            <a:r>
              <a:rPr lang="en-US" dirty="0" smtClean="0"/>
              <a:t> do </a:t>
            </a:r>
            <a:r>
              <a:rPr lang="en-US" dirty="0" err="1" smtClean="0"/>
              <a:t>pacote</a:t>
            </a:r>
            <a:endParaRPr lang="en-US" dirty="0"/>
          </a:p>
          <a:p>
            <a:r>
              <a:rPr lang="en-US" dirty="0" err="1" smtClean="0"/>
              <a:t>Necessidade</a:t>
            </a:r>
            <a:r>
              <a:rPr lang="en-US" dirty="0" smtClean="0"/>
              <a:t> de </a:t>
            </a:r>
            <a:r>
              <a:rPr lang="en-US" dirty="0" err="1" smtClean="0"/>
              <a:t>realização</a:t>
            </a:r>
            <a:r>
              <a:rPr lang="en-US" dirty="0" smtClean="0"/>
              <a:t> dos testes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ambiente</a:t>
            </a:r>
            <a:r>
              <a:rPr lang="en-US" dirty="0" smtClean="0"/>
              <a:t> de </a:t>
            </a:r>
            <a:r>
              <a:rPr lang="en-US" dirty="0" err="1" smtClean="0"/>
              <a:t>futura</a:t>
            </a:r>
            <a:r>
              <a:rPr lang="en-US" dirty="0" smtClean="0"/>
              <a:t> </a:t>
            </a:r>
            <a:r>
              <a:rPr lang="en-US" dirty="0" err="1" smtClean="0"/>
              <a:t>utilização</a:t>
            </a:r>
            <a:r>
              <a:rPr lang="en-US" dirty="0" smtClean="0"/>
              <a:t> do </a:t>
            </a:r>
            <a:r>
              <a:rPr lang="en-US" dirty="0" err="1" smtClean="0"/>
              <a:t>sistema</a:t>
            </a:r>
            <a:r>
              <a:rPr lang="en-US" dirty="0" smtClean="0"/>
              <a:t> - CLBI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6010" y="3581098"/>
            <a:ext cx="12192000" cy="1261457"/>
          </a:xfrm>
        </p:spPr>
        <p:txBody>
          <a:bodyPr/>
          <a:lstStyle/>
          <a:p>
            <a:pPr algn="ctr"/>
            <a:r>
              <a:rPr lang="en-US" dirty="0" smtClean="0"/>
              <a:t>Obrigado!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54" y="1945632"/>
            <a:ext cx="1541872" cy="17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SpaceVANT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2"/>
          <a:lstStyle/>
          <a:p>
            <a:r>
              <a:rPr lang="en-US" dirty="0" err="1" smtClean="0"/>
              <a:t>Parceria</a:t>
            </a:r>
            <a:r>
              <a:rPr lang="en-US" dirty="0" smtClean="0"/>
              <a:t> entre UFRN e CLBI</a:t>
            </a:r>
          </a:p>
          <a:p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aviões</a:t>
            </a:r>
            <a:r>
              <a:rPr lang="en-US" dirty="0" smtClean="0"/>
              <a:t> </a:t>
            </a:r>
            <a:r>
              <a:rPr lang="en-US" dirty="0" err="1" smtClean="0"/>
              <a:t>tripulados</a:t>
            </a:r>
            <a:r>
              <a:rPr lang="en-US" dirty="0" smtClean="0"/>
              <a:t> para </a:t>
            </a:r>
            <a:r>
              <a:rPr lang="en-US" dirty="0" err="1" smtClean="0"/>
              <a:t>varredura</a:t>
            </a:r>
            <a:r>
              <a:rPr lang="en-US" dirty="0" smtClean="0"/>
              <a:t> da </a:t>
            </a:r>
            <a:r>
              <a:rPr lang="en-US" dirty="0" err="1" smtClean="0"/>
              <a:t>provável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impacto</a:t>
            </a:r>
            <a:endParaRPr lang="en-US" dirty="0" smtClean="0"/>
          </a:p>
          <a:p>
            <a:pPr lvl="1"/>
            <a:r>
              <a:rPr lang="en-US" dirty="0" err="1" smtClean="0"/>
              <a:t>Aviões</a:t>
            </a:r>
            <a:r>
              <a:rPr lang="en-US" dirty="0" smtClean="0"/>
              <a:t> e </a:t>
            </a:r>
            <a:r>
              <a:rPr lang="en-US" dirty="0" err="1" smtClean="0"/>
              <a:t>pilotos</a:t>
            </a:r>
            <a:r>
              <a:rPr lang="en-US" dirty="0" smtClean="0"/>
              <a:t> </a:t>
            </a:r>
            <a:r>
              <a:rPr lang="en-US" dirty="0" err="1" smtClean="0"/>
              <a:t>cedidos</a:t>
            </a:r>
            <a:r>
              <a:rPr lang="en-US" dirty="0" smtClean="0"/>
              <a:t> pela Base </a:t>
            </a:r>
            <a:r>
              <a:rPr lang="en-US" dirty="0" err="1"/>
              <a:t>A</a:t>
            </a:r>
            <a:r>
              <a:rPr lang="en-US" dirty="0" err="1" smtClean="0"/>
              <a:t>érea</a:t>
            </a:r>
            <a:r>
              <a:rPr lang="en-US" dirty="0" smtClean="0"/>
              <a:t> de Natal</a:t>
            </a:r>
          </a:p>
          <a:p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aeronaves</a:t>
            </a:r>
            <a:r>
              <a:rPr lang="en-US" dirty="0" smtClean="0"/>
              <a:t> </a:t>
            </a:r>
            <a:r>
              <a:rPr lang="en-US" dirty="0" err="1" smtClean="0"/>
              <a:t>autónomas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tripuladas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VANTs</a:t>
            </a:r>
          </a:p>
          <a:p>
            <a:pPr lvl="1"/>
            <a:r>
              <a:rPr lang="en-US" dirty="0" err="1" smtClean="0"/>
              <a:t>Rede</a:t>
            </a:r>
            <a:r>
              <a:rPr lang="en-US" dirty="0" smtClean="0"/>
              <a:t> de </a:t>
            </a:r>
            <a:r>
              <a:rPr lang="en-US" dirty="0" err="1" smtClean="0"/>
              <a:t>comunicação</a:t>
            </a:r>
            <a:r>
              <a:rPr lang="en-US" dirty="0" smtClean="0"/>
              <a:t> entre VANTs</a:t>
            </a:r>
          </a:p>
          <a:p>
            <a:pPr lvl="1"/>
            <a:r>
              <a:rPr lang="en-US" dirty="0" err="1" smtClean="0"/>
              <a:t>Estratégias</a:t>
            </a:r>
            <a:r>
              <a:rPr lang="en-US" dirty="0" smtClean="0"/>
              <a:t> de </a:t>
            </a:r>
            <a:r>
              <a:rPr lang="en-US" dirty="0" err="1" smtClean="0"/>
              <a:t>varredura</a:t>
            </a:r>
            <a:r>
              <a:rPr lang="en-US" dirty="0" smtClean="0"/>
              <a:t> para </a:t>
            </a:r>
            <a:r>
              <a:rPr lang="en-US" dirty="0" err="1" smtClean="0"/>
              <a:t>diminuir</a:t>
            </a:r>
            <a:r>
              <a:rPr lang="en-US" dirty="0" smtClean="0"/>
              <a:t> tempo de </a:t>
            </a:r>
            <a:r>
              <a:rPr lang="en-US" dirty="0" err="1" smtClean="0"/>
              <a:t>missão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93" y="3189191"/>
            <a:ext cx="4723252" cy="31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Rede</a:t>
            </a:r>
            <a:r>
              <a:rPr lang="en-US" dirty="0" smtClean="0"/>
              <a:t> Multi VANTs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Evolução</a:t>
            </a:r>
            <a:r>
              <a:rPr lang="en-US" dirty="0" smtClean="0"/>
              <a:t> do </a:t>
            </a:r>
            <a:r>
              <a:rPr lang="en-US" dirty="0" err="1" smtClean="0"/>
              <a:t>sistema</a:t>
            </a:r>
            <a:r>
              <a:rPr lang="en-US" dirty="0" smtClean="0"/>
              <a:t> de um </a:t>
            </a:r>
            <a:r>
              <a:rPr lang="en-US" dirty="0" err="1" smtClean="0"/>
              <a:t>único</a:t>
            </a:r>
            <a:r>
              <a:rPr lang="en-US" dirty="0" smtClean="0"/>
              <a:t> VANT </a:t>
            </a:r>
            <a:r>
              <a:rPr lang="en-US" dirty="0" err="1" smtClean="0"/>
              <a:t>mais</a:t>
            </a:r>
            <a:r>
              <a:rPr lang="en-US" dirty="0" smtClean="0"/>
              <a:t> base de </a:t>
            </a:r>
            <a:r>
              <a:rPr lang="en-US" dirty="0" err="1" smtClean="0"/>
              <a:t>controle</a:t>
            </a:r>
            <a:endParaRPr lang="en-US" dirty="0" smtClean="0"/>
          </a:p>
          <a:p>
            <a:r>
              <a:rPr lang="en-US" dirty="0" err="1" smtClean="0"/>
              <a:t>Caracteristicas</a:t>
            </a:r>
            <a:endParaRPr lang="en-US" dirty="0" smtClean="0"/>
          </a:p>
          <a:p>
            <a:pPr lvl="1"/>
            <a:r>
              <a:rPr lang="en-US" dirty="0" err="1" smtClean="0"/>
              <a:t>Escalabilidade</a:t>
            </a:r>
            <a:endParaRPr lang="en-US" dirty="0" smtClean="0"/>
          </a:p>
          <a:p>
            <a:pPr lvl="1"/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/>
              <a:t>s</a:t>
            </a:r>
            <a:r>
              <a:rPr lang="en-US" dirty="0" err="1" smtClean="0"/>
              <a:t>obrevivência</a:t>
            </a:r>
            <a:r>
              <a:rPr lang="en-US" dirty="0" smtClean="0"/>
              <a:t> do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lvl="1"/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execução</a:t>
            </a:r>
            <a:r>
              <a:rPr lang="en-US" dirty="0" smtClean="0"/>
              <a:t> de </a:t>
            </a:r>
            <a:r>
              <a:rPr lang="en-US" dirty="0" err="1" smtClean="0"/>
              <a:t>missão</a:t>
            </a:r>
            <a:endParaRPr lang="en-US" dirty="0" smtClean="0"/>
          </a:p>
          <a:p>
            <a:pPr lvl="1"/>
            <a:r>
              <a:rPr lang="en-US" dirty="0" err="1" smtClean="0"/>
              <a:t>Complexidade</a:t>
            </a:r>
            <a:r>
              <a:rPr lang="en-US" dirty="0" smtClean="0"/>
              <a:t> de </a:t>
            </a:r>
            <a:r>
              <a:rPr lang="en-US" dirty="0" err="1"/>
              <a:t>c</a:t>
            </a:r>
            <a:r>
              <a:rPr lang="en-US" dirty="0" err="1" smtClean="0"/>
              <a:t>ontrole</a:t>
            </a:r>
            <a:endParaRPr lang="en-US" dirty="0" smtClean="0"/>
          </a:p>
          <a:p>
            <a:pPr lvl="1"/>
            <a:r>
              <a:rPr lang="en-US" dirty="0" err="1" smtClean="0"/>
              <a:t>Economia</a:t>
            </a:r>
            <a:r>
              <a:rPr lang="en-US" dirty="0" smtClean="0"/>
              <a:t> de </a:t>
            </a:r>
            <a:r>
              <a:rPr lang="en-US" dirty="0" err="1" smtClean="0"/>
              <a:t>energia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Estrat</a:t>
            </a:r>
            <a:r>
              <a:rPr lang="en-US" dirty="0" err="1" smtClean="0"/>
              <a:t>égia</a:t>
            </a:r>
            <a:r>
              <a:rPr lang="en-US" dirty="0" smtClean="0"/>
              <a:t> de </a:t>
            </a:r>
            <a:r>
              <a:rPr lang="en-US" dirty="0" err="1" smtClean="0"/>
              <a:t>Varredura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2" y="2661814"/>
            <a:ext cx="2818524" cy="204064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79139" y="479503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err="1"/>
              <a:t>v</a:t>
            </a:r>
            <a:r>
              <a:rPr lang="en-US" dirty="0" err="1" smtClean="0"/>
              <a:t>ai</a:t>
            </a:r>
            <a:r>
              <a:rPr lang="en-US" dirty="0" smtClean="0"/>
              <a:t> e </a:t>
            </a:r>
            <a:r>
              <a:rPr lang="en-US" dirty="0" err="1" smtClean="0"/>
              <a:t>volta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81" y="2661814"/>
            <a:ext cx="2757733" cy="2133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46384" y="4795030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err="1" smtClean="0"/>
              <a:t>espiral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99458" y="1851750"/>
            <a:ext cx="1040892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Sistema com </a:t>
            </a:r>
            <a:r>
              <a:rPr lang="en-US" dirty="0" err="1" smtClean="0"/>
              <a:t>único</a:t>
            </a:r>
            <a:r>
              <a:rPr lang="en-US" dirty="0" smtClean="0"/>
              <a:t> VANT e base de </a:t>
            </a:r>
            <a:r>
              <a:rPr lang="en-US" dirty="0" err="1" smtClean="0"/>
              <a:t>controle</a:t>
            </a:r>
            <a:r>
              <a:rPr lang="en-US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01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Estrat</a:t>
            </a:r>
            <a:r>
              <a:rPr lang="en-US" dirty="0" err="1" smtClean="0"/>
              <a:t>égia</a:t>
            </a:r>
            <a:r>
              <a:rPr lang="en-US" dirty="0" smtClean="0"/>
              <a:t> de </a:t>
            </a:r>
            <a:r>
              <a:rPr lang="en-US" dirty="0" err="1" smtClean="0"/>
              <a:t>Varredura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8798" y="4795030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Formaç</a:t>
            </a:r>
            <a:r>
              <a:rPr lang="en-US" dirty="0" err="1" smtClean="0"/>
              <a:t>ão</a:t>
            </a:r>
            <a:r>
              <a:rPr lang="en-US" dirty="0" smtClean="0"/>
              <a:t> de </a:t>
            </a:r>
            <a:r>
              <a:rPr lang="en-US" dirty="0" err="1" smtClean="0"/>
              <a:t>voo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9721" y="4795030"/>
            <a:ext cx="286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subdivis</a:t>
            </a:r>
            <a:r>
              <a:rPr lang="en-US" dirty="0" err="1" smtClean="0"/>
              <a:t>ão</a:t>
            </a:r>
            <a:r>
              <a:rPr lang="en-US" dirty="0" smtClean="0"/>
              <a:t> de </a:t>
            </a:r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busca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99458" y="1851750"/>
            <a:ext cx="1040892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Sistema com </a:t>
            </a:r>
            <a:r>
              <a:rPr lang="en-US" dirty="0" err="1" smtClean="0"/>
              <a:t>mútiplos</a:t>
            </a:r>
            <a:r>
              <a:rPr lang="en-US" dirty="0" smtClean="0"/>
              <a:t> VANTs e base de </a:t>
            </a:r>
            <a:r>
              <a:rPr lang="en-US" dirty="0" err="1" smtClean="0"/>
              <a:t>controle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Multi VANTs: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88" y="2661813"/>
            <a:ext cx="2868133" cy="2040643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1" y="2412088"/>
            <a:ext cx="2807457" cy="2382942"/>
          </a:xfrm>
        </p:spPr>
      </p:pic>
    </p:spTree>
    <p:extLst>
      <p:ext uri="{BB962C8B-B14F-4D97-AF65-F5344CB8AC3E}">
        <p14:creationId xmlns:p14="http://schemas.microsoft.com/office/powerpoint/2010/main" val="182503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PRO S3 900HP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/>
          <a:lstStyle/>
          <a:p>
            <a:r>
              <a:rPr lang="en-US" dirty="0" err="1" smtClean="0"/>
              <a:t>Especificações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Alcance</a:t>
            </a:r>
            <a:r>
              <a:rPr lang="en-US" i="1" dirty="0" smtClean="0"/>
              <a:t> Indoor </a:t>
            </a:r>
          </a:p>
          <a:p>
            <a:pPr lvl="2"/>
            <a:r>
              <a:rPr lang="en-US" dirty="0" smtClean="0"/>
              <a:t>610 metros com taxa de 10 kbps</a:t>
            </a:r>
          </a:p>
          <a:p>
            <a:pPr lvl="2"/>
            <a:r>
              <a:rPr lang="en-US" dirty="0" smtClean="0"/>
              <a:t>305 metros com taxa de 200 kbps</a:t>
            </a:r>
          </a:p>
          <a:p>
            <a:pPr lvl="1"/>
            <a:r>
              <a:rPr lang="en-US" dirty="0" err="1" smtClean="0"/>
              <a:t>Alcance</a:t>
            </a:r>
            <a:r>
              <a:rPr lang="en-US" dirty="0" smtClean="0"/>
              <a:t> </a:t>
            </a:r>
            <a:r>
              <a:rPr lang="en-US" i="1" dirty="0" smtClean="0"/>
              <a:t>outdoor</a:t>
            </a:r>
          </a:p>
          <a:p>
            <a:pPr lvl="2"/>
            <a:r>
              <a:rPr lang="en-US" i="1" dirty="0" smtClean="0"/>
              <a:t>15,5 km com taxa de 10 kbps</a:t>
            </a:r>
          </a:p>
          <a:p>
            <a:pPr lvl="2"/>
            <a:r>
              <a:rPr lang="en-US" i="1" dirty="0" smtClean="0"/>
              <a:t>6,5 Km com taxa de 200 kbps</a:t>
            </a:r>
          </a:p>
          <a:p>
            <a:pPr lvl="1"/>
            <a:r>
              <a:rPr lang="en-US" dirty="0" smtClean="0"/>
              <a:t>Interface de dados</a:t>
            </a:r>
          </a:p>
          <a:p>
            <a:pPr lvl="2"/>
            <a:r>
              <a:rPr lang="en-US" dirty="0" smtClean="0"/>
              <a:t>UART</a:t>
            </a:r>
          </a:p>
          <a:p>
            <a:pPr lvl="2"/>
            <a:r>
              <a:rPr lang="en-US" dirty="0" smtClean="0"/>
              <a:t>SPI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22" y="3105719"/>
            <a:ext cx="3237668" cy="30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PRO S3 900HP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>
            <a:normAutofit/>
          </a:bodyPr>
          <a:lstStyle/>
          <a:p>
            <a:r>
              <a:rPr lang="en-US" dirty="0" err="1" smtClean="0"/>
              <a:t>Modos</a:t>
            </a:r>
            <a:r>
              <a:rPr lang="en-US" dirty="0" smtClean="0"/>
              <a:t> de </a:t>
            </a:r>
            <a:r>
              <a:rPr lang="en-US" dirty="0" err="1" smtClean="0"/>
              <a:t>Operação</a:t>
            </a:r>
            <a:endParaRPr lang="en-US" dirty="0" smtClean="0"/>
          </a:p>
          <a:p>
            <a:pPr lvl="1"/>
            <a:r>
              <a:rPr lang="en-US" i="1" dirty="0" smtClean="0"/>
              <a:t>AT Command Mode</a:t>
            </a:r>
          </a:p>
          <a:p>
            <a:pPr lvl="2"/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configuração</a:t>
            </a:r>
            <a:r>
              <a:rPr lang="en-US" dirty="0" smtClean="0"/>
              <a:t> de </a:t>
            </a:r>
            <a:r>
              <a:rPr lang="en-US" dirty="0" err="1" smtClean="0"/>
              <a:t>módulo</a:t>
            </a:r>
            <a:endParaRPr lang="en-US" dirty="0" smtClean="0"/>
          </a:p>
          <a:p>
            <a:pPr lvl="2"/>
            <a:r>
              <a:rPr lang="en-US" dirty="0" err="1" smtClean="0"/>
              <a:t>Comando</a:t>
            </a:r>
            <a:r>
              <a:rPr lang="en-US" dirty="0" smtClean="0"/>
              <a:t> +++ para </a:t>
            </a:r>
            <a:r>
              <a:rPr lang="en-US" dirty="0" err="1" smtClean="0"/>
              <a:t>iniciar</a:t>
            </a:r>
            <a:endParaRPr lang="en-US" dirty="0" smtClean="0"/>
          </a:p>
          <a:p>
            <a:pPr lvl="2"/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via interface UART </a:t>
            </a:r>
          </a:p>
          <a:p>
            <a:pPr lvl="1"/>
            <a:r>
              <a:rPr lang="en-US" i="1" dirty="0" smtClean="0"/>
              <a:t>Transparent Mode</a:t>
            </a:r>
            <a:endParaRPr lang="en-US" dirty="0"/>
          </a:p>
          <a:p>
            <a:pPr lvl="2"/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recebe</a:t>
            </a:r>
            <a:r>
              <a:rPr lang="en-US" dirty="0" smtClean="0"/>
              <a:t> dados de forma serial</a:t>
            </a:r>
          </a:p>
          <a:p>
            <a:pPr lvl="2"/>
            <a:r>
              <a:rPr lang="en-US" dirty="0" err="1" smtClean="0"/>
              <a:t>Organização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i="1" dirty="0" smtClean="0"/>
              <a:t>frames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parte do </a:t>
            </a:r>
            <a:r>
              <a:rPr lang="en-US" dirty="0" err="1" smtClean="0"/>
              <a:t>módulo</a:t>
            </a:r>
            <a:endParaRPr lang="en-US" dirty="0" smtClean="0"/>
          </a:p>
          <a:p>
            <a:pPr lvl="2"/>
            <a:r>
              <a:rPr lang="en-US" dirty="0" err="1" smtClean="0"/>
              <a:t>Comunicação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a </a:t>
            </a:r>
            <a:r>
              <a:rPr lang="en-US" dirty="0" err="1" smtClean="0"/>
              <a:t>ponto</a:t>
            </a:r>
            <a:endParaRPr lang="en-US" dirty="0" smtClean="0"/>
          </a:p>
          <a:p>
            <a:pPr lvl="2"/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via interface UART </a:t>
            </a:r>
            <a:endParaRPr lang="en-US" dirty="0" smtClean="0"/>
          </a:p>
          <a:p>
            <a:pPr lvl="2"/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22" y="3105719"/>
            <a:ext cx="3237668" cy="30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252" y="455356"/>
            <a:ext cx="9182693" cy="1261457"/>
          </a:xfrm>
        </p:spPr>
        <p:txBody>
          <a:bodyPr/>
          <a:lstStyle/>
          <a:p>
            <a:r>
              <a:rPr lang="en-US" dirty="0" err="1" smtClean="0"/>
              <a:t>Xbee</a:t>
            </a:r>
            <a:r>
              <a:rPr lang="en-US" dirty="0" smtClean="0"/>
              <a:t> PRO S3 900HP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458" y="1851750"/>
            <a:ext cx="10408920" cy="4351338"/>
          </a:xfrm>
        </p:spPr>
        <p:txBody>
          <a:bodyPr numCol="1">
            <a:normAutofit/>
          </a:bodyPr>
          <a:lstStyle/>
          <a:p>
            <a:r>
              <a:rPr lang="en-US" dirty="0" err="1" smtClean="0"/>
              <a:t>Modos</a:t>
            </a:r>
            <a:r>
              <a:rPr lang="en-US" dirty="0" smtClean="0"/>
              <a:t> de </a:t>
            </a:r>
            <a:r>
              <a:rPr lang="en-US" dirty="0" err="1" smtClean="0"/>
              <a:t>Operação</a:t>
            </a:r>
            <a:endParaRPr lang="en-US" dirty="0" smtClean="0"/>
          </a:p>
          <a:p>
            <a:pPr lvl="1"/>
            <a:r>
              <a:rPr lang="en-US" dirty="0" smtClean="0"/>
              <a:t>API</a:t>
            </a:r>
            <a:r>
              <a:rPr lang="en-US" i="1" dirty="0" smtClean="0"/>
              <a:t> Mode</a:t>
            </a:r>
            <a:endParaRPr lang="en-US" dirty="0" smtClean="0"/>
          </a:p>
          <a:p>
            <a:pPr lvl="2"/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recebe</a:t>
            </a:r>
            <a:r>
              <a:rPr lang="en-US" dirty="0" smtClean="0"/>
              <a:t>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de </a:t>
            </a:r>
            <a:r>
              <a:rPr lang="en-US" i="1" dirty="0" smtClean="0"/>
              <a:t>frame</a:t>
            </a:r>
          </a:p>
          <a:p>
            <a:pPr lvl="2"/>
            <a:r>
              <a:rPr lang="en-US" dirty="0" err="1" smtClean="0"/>
              <a:t>Indicado</a:t>
            </a:r>
            <a:r>
              <a:rPr lang="en-US" dirty="0" smtClean="0"/>
              <a:t> para </a:t>
            </a:r>
            <a:r>
              <a:rPr lang="en-US" dirty="0" err="1" smtClean="0"/>
              <a:t>implementação</a:t>
            </a:r>
            <a:r>
              <a:rPr lang="en-US" dirty="0" smtClean="0"/>
              <a:t> de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i="1" dirty="0" smtClean="0"/>
              <a:t>mesh</a:t>
            </a:r>
            <a:endParaRPr lang="en-US" dirty="0" smtClean="0"/>
          </a:p>
          <a:p>
            <a:pPr lvl="2"/>
            <a:r>
              <a:rPr lang="en-US" dirty="0" err="1" smtClean="0"/>
              <a:t>Disponível</a:t>
            </a:r>
            <a:r>
              <a:rPr lang="en-US" dirty="0" smtClean="0"/>
              <a:t> para interface SPI e UART 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9" y="455356"/>
            <a:ext cx="1080772" cy="12614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99458" y="1809386"/>
            <a:ext cx="9540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22" y="3105719"/>
            <a:ext cx="3237668" cy="3097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22" y="4027419"/>
            <a:ext cx="6197600" cy="184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3048" y="5726616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Estrutura</a:t>
            </a:r>
            <a:r>
              <a:rPr lang="en-US" dirty="0" smtClean="0"/>
              <a:t> do </a:t>
            </a:r>
            <a:r>
              <a:rPr lang="en-US" i="1" dirty="0" smtClean="0"/>
              <a:t>frame </a:t>
            </a:r>
            <a:r>
              <a:rPr lang="en-US" dirty="0" smtClean="0"/>
              <a:t>do API </a:t>
            </a:r>
            <a:r>
              <a:rPr lang="en-US" i="1" dirty="0" smtClean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922</Words>
  <Application>Microsoft Macintosh PowerPoint</Application>
  <PresentationFormat>Widescreen</PresentationFormat>
  <Paragraphs>200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ANÁLISE DA VIABILIDADE DO USO DE XBEE PARA A IMPLEMENTAÇÃO DE UMA REDE MULTI VANTS </vt:lpstr>
      <vt:lpstr>AGENDA </vt:lpstr>
      <vt:lpstr>Projeto SpaceVANT </vt:lpstr>
      <vt:lpstr>Rede Multi VANTs </vt:lpstr>
      <vt:lpstr>Estratégia de Varredura </vt:lpstr>
      <vt:lpstr>Estratégia de Varredura </vt:lpstr>
      <vt:lpstr>Xbee PRO S3 900HP </vt:lpstr>
      <vt:lpstr>Xbee PRO S3 900HP </vt:lpstr>
      <vt:lpstr>Xbee PRO S3 900HP </vt:lpstr>
      <vt:lpstr>Procedimento Experimental </vt:lpstr>
      <vt:lpstr>Procedimento Experimental </vt:lpstr>
      <vt:lpstr>Procedimento Experimental </vt:lpstr>
      <vt:lpstr>Procedimento Experimental </vt:lpstr>
      <vt:lpstr>Procedimento Experimental </vt:lpstr>
      <vt:lpstr>Procedimento Experimental </vt:lpstr>
      <vt:lpstr>Procedimento Experimental </vt:lpstr>
      <vt:lpstr>Procedimento Experimental </vt:lpstr>
      <vt:lpstr>Resultados Experimentais</vt:lpstr>
      <vt:lpstr>Resultados Experimentais</vt:lpstr>
      <vt:lpstr>Conclusão 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Filipe Viana Monteiro</dc:creator>
  <cp:lastModifiedBy>Filipe Viana Monteiro</cp:lastModifiedBy>
  <cp:revision>19</cp:revision>
  <dcterms:created xsi:type="dcterms:W3CDTF">2016-11-30T02:46:01Z</dcterms:created>
  <dcterms:modified xsi:type="dcterms:W3CDTF">2016-12-02T16:36:41Z</dcterms:modified>
</cp:coreProperties>
</file>